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Reporting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Косвенная речь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Прямая и Косвенная речь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Прямая речь (</a:t>
            </a:r>
            <a:r>
              <a:rPr lang="en-GB" b="1" dirty="0" smtClean="0"/>
              <a:t>direct speech)</a:t>
            </a:r>
            <a:r>
              <a:rPr lang="en-GB" dirty="0" smtClean="0"/>
              <a:t> </a:t>
            </a:r>
            <a:r>
              <a:rPr lang="ru-RU" dirty="0" smtClean="0"/>
              <a:t>- чье-либо высказывание в кавычках</a:t>
            </a:r>
          </a:p>
          <a:p>
            <a:endParaRPr lang="ru-RU" dirty="0" smtClean="0"/>
          </a:p>
          <a:p>
            <a:r>
              <a:rPr lang="ru-RU" b="1" dirty="0" smtClean="0"/>
              <a:t>Косвенная речь (</a:t>
            </a:r>
            <a:r>
              <a:rPr lang="en-GB" b="1" dirty="0" smtClean="0"/>
              <a:t>indirect/reported speech)</a:t>
            </a:r>
            <a:r>
              <a:rPr lang="en-GB" dirty="0" smtClean="0"/>
              <a:t> </a:t>
            </a:r>
            <a:r>
              <a:rPr lang="ru-RU" dirty="0" smtClean="0"/>
              <a:t>- передача высказывания другого человека, при котором производятся грамматические изменения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Direct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Reported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</a:t>
            </a:r>
            <a:r>
              <a:rPr lang="en-US" b="1" dirty="0" smtClean="0"/>
              <a:t>I</a:t>
            </a:r>
            <a:r>
              <a:rPr lang="en-US" dirty="0" smtClean="0"/>
              <a:t> </a:t>
            </a:r>
            <a:r>
              <a:rPr lang="en-US" u="dbl" dirty="0" smtClean="0"/>
              <a:t>like</a:t>
            </a:r>
            <a:r>
              <a:rPr lang="en-US" dirty="0" smtClean="0"/>
              <a:t> apples”.</a:t>
            </a:r>
          </a:p>
          <a:p>
            <a:r>
              <a:rPr lang="ru-RU" dirty="0" smtClean="0"/>
              <a:t>«Я люблю яблоки</a:t>
            </a:r>
            <a:r>
              <a:rPr lang="ru-RU" dirty="0" smtClean="0"/>
              <a:t>»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en-US" dirty="0" smtClean="0"/>
              <a:t>“</a:t>
            </a:r>
            <a:r>
              <a:rPr lang="en-US" b="1" dirty="0" smtClean="0"/>
              <a:t>I</a:t>
            </a:r>
            <a:r>
              <a:rPr lang="en-US" dirty="0" smtClean="0"/>
              <a:t> </a:t>
            </a:r>
            <a:r>
              <a:rPr lang="en-US" u="dbl" dirty="0" smtClean="0"/>
              <a:t>am</a:t>
            </a:r>
            <a:r>
              <a:rPr lang="en-US" dirty="0" smtClean="0"/>
              <a:t> going to visit Paris”.</a:t>
            </a:r>
          </a:p>
          <a:p>
            <a:r>
              <a:rPr lang="ru-RU" dirty="0" smtClean="0"/>
              <a:t>«Я собираюсь посетить Париж»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 </a:t>
            </a:r>
            <a:r>
              <a:rPr lang="en-US" dirty="0" smtClean="0"/>
              <a:t>“</a:t>
            </a:r>
            <a:r>
              <a:rPr lang="en-US" b="1" dirty="0" smtClean="0"/>
              <a:t>We</a:t>
            </a:r>
            <a:r>
              <a:rPr lang="en-US" dirty="0" smtClean="0"/>
              <a:t> </a:t>
            </a:r>
            <a:r>
              <a:rPr lang="en-US" u="dbl" dirty="0" smtClean="0"/>
              <a:t>went</a:t>
            </a:r>
            <a:r>
              <a:rPr lang="en-US" dirty="0" smtClean="0"/>
              <a:t> to the restaurant last month”.</a:t>
            </a:r>
          </a:p>
          <a:p>
            <a:r>
              <a:rPr lang="ru-RU" dirty="0" smtClean="0"/>
              <a:t>«Мы ходили в ресторан в прошлом месяце».</a:t>
            </a:r>
            <a:endParaRPr lang="en-US" dirty="0" smtClean="0"/>
          </a:p>
          <a:p>
            <a:pPr marL="566928" indent="-457200">
              <a:buAutoNum type="arabicParenR"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She says (that) </a:t>
            </a:r>
            <a:r>
              <a:rPr lang="en-US" b="1" dirty="0" smtClean="0"/>
              <a:t>she</a:t>
            </a:r>
            <a:r>
              <a:rPr lang="en-US" dirty="0" smtClean="0"/>
              <a:t> </a:t>
            </a:r>
            <a:r>
              <a:rPr lang="en-US" u="dbl" dirty="0" smtClean="0"/>
              <a:t>like</a:t>
            </a:r>
            <a:r>
              <a:rPr lang="en-US" b="1" u="dbl" dirty="0" smtClean="0"/>
              <a:t>s</a:t>
            </a:r>
            <a:r>
              <a:rPr lang="en-US" dirty="0" smtClean="0"/>
              <a:t> apples.</a:t>
            </a:r>
          </a:p>
          <a:p>
            <a:r>
              <a:rPr lang="ru-RU" dirty="0" smtClean="0"/>
              <a:t>Она говорит, что она любит яблоки</a:t>
            </a:r>
            <a:r>
              <a:rPr lang="ru-RU" dirty="0" smtClean="0"/>
              <a:t>.</a:t>
            </a:r>
          </a:p>
          <a:p>
            <a:endParaRPr lang="en-US" dirty="0" smtClean="0"/>
          </a:p>
          <a:p>
            <a:r>
              <a:rPr lang="en-US" u="sng" dirty="0" smtClean="0"/>
              <a:t>Ivan says (that)</a:t>
            </a:r>
            <a:r>
              <a:rPr lang="en-US" dirty="0" smtClean="0"/>
              <a:t> </a:t>
            </a:r>
            <a:r>
              <a:rPr lang="en-US" b="1" dirty="0" smtClean="0"/>
              <a:t>he</a:t>
            </a:r>
            <a:r>
              <a:rPr lang="en-US" dirty="0" smtClean="0"/>
              <a:t> </a:t>
            </a:r>
            <a:r>
              <a:rPr lang="en-US" u="dbl" dirty="0" smtClean="0"/>
              <a:t>is</a:t>
            </a:r>
            <a:r>
              <a:rPr lang="en-US" dirty="0" smtClean="0"/>
              <a:t> going to visit Paris.</a:t>
            </a:r>
          </a:p>
          <a:p>
            <a:r>
              <a:rPr lang="ru-RU" dirty="0" smtClean="0"/>
              <a:t>Иван говорит, что он собирается посетить Париж.</a:t>
            </a:r>
          </a:p>
          <a:p>
            <a:endParaRPr lang="ru-RU" dirty="0" smtClean="0"/>
          </a:p>
          <a:p>
            <a:r>
              <a:rPr lang="en-US" u="sng" dirty="0" smtClean="0"/>
              <a:t>My friends say (that) </a:t>
            </a:r>
            <a:r>
              <a:rPr lang="en-US" b="1" dirty="0" smtClean="0"/>
              <a:t>they</a:t>
            </a:r>
            <a:r>
              <a:rPr lang="en-US" dirty="0" smtClean="0"/>
              <a:t> </a:t>
            </a:r>
            <a:r>
              <a:rPr lang="en-US" u="dbl" dirty="0" smtClean="0"/>
              <a:t>went</a:t>
            </a:r>
            <a:r>
              <a:rPr lang="en-US" dirty="0" smtClean="0"/>
              <a:t> to the restaurant last month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Мои друзь</a:t>
            </a:r>
            <a:r>
              <a:rPr lang="ru-RU" dirty="0" smtClean="0"/>
              <a:t>я говорят, что они ходили в ресторан в прошлом месяце.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Изменения в косвенной речи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indent="-457200">
              <a:buNone/>
            </a:pPr>
            <a:r>
              <a:rPr lang="ru-RU" dirty="0" smtClean="0"/>
              <a:t>1) вводим </a:t>
            </a:r>
            <a:r>
              <a:rPr lang="en-US" dirty="0" smtClean="0"/>
              <a:t>she says/ he says/John says …</a:t>
            </a:r>
          </a:p>
          <a:p>
            <a:pPr marL="566928" indent="-457200">
              <a:buNone/>
            </a:pPr>
            <a:r>
              <a:rPr lang="ru-RU" dirty="0" smtClean="0"/>
              <a:t>2) меняем </a:t>
            </a:r>
            <a:r>
              <a:rPr lang="ru-RU" dirty="0" smtClean="0"/>
              <a:t>местоимение в соответствии со смыслом </a:t>
            </a:r>
            <a:r>
              <a:rPr lang="ru-RU" dirty="0" smtClean="0"/>
              <a:t>предложения</a:t>
            </a:r>
          </a:p>
          <a:p>
            <a:pPr>
              <a:buNone/>
            </a:pPr>
            <a:r>
              <a:rPr lang="ru-RU" dirty="0" smtClean="0"/>
              <a:t>3) меняем форму глагола при необходимости (например, добавляем</a:t>
            </a:r>
            <a:r>
              <a:rPr lang="en-US" dirty="0" smtClean="0"/>
              <a:t> </a:t>
            </a:r>
            <a:r>
              <a:rPr lang="ru-RU" dirty="0" smtClean="0"/>
              <a:t>окончание –</a:t>
            </a:r>
            <a:r>
              <a:rPr lang="en-US" dirty="0" smtClean="0"/>
              <a:t>s</a:t>
            </a:r>
            <a:r>
              <a:rPr lang="ru-RU" dirty="0" smtClean="0"/>
              <a:t> </a:t>
            </a:r>
            <a:r>
              <a:rPr lang="ru-RU" dirty="0" smtClean="0"/>
              <a:t>или меняем </a:t>
            </a:r>
            <a:r>
              <a:rPr lang="en-US" dirty="0" smtClean="0"/>
              <a:t>am </a:t>
            </a:r>
            <a:r>
              <a:rPr lang="ru-RU" dirty="0" smtClean="0"/>
              <a:t>на </a:t>
            </a:r>
            <a:r>
              <a:rPr lang="en-US" dirty="0" smtClean="0"/>
              <a:t>is </a:t>
            </a:r>
            <a:r>
              <a:rPr lang="ru-RU" dirty="0" smtClean="0"/>
              <a:t>и т.д.</a:t>
            </a:r>
            <a:r>
              <a:rPr lang="en-US" dirty="0" smtClean="0"/>
              <a:t>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4) можно добавить </a:t>
            </a:r>
            <a:r>
              <a:rPr lang="en-US" dirty="0" smtClean="0"/>
              <a:t>that </a:t>
            </a:r>
            <a:r>
              <a:rPr lang="ru-RU" dirty="0" smtClean="0"/>
              <a:t>или не добавлять. Запятая перед </a:t>
            </a:r>
            <a:r>
              <a:rPr lang="en-US" dirty="0" smtClean="0"/>
              <a:t>that </a:t>
            </a:r>
            <a:r>
              <a:rPr lang="ru-RU" dirty="0" smtClean="0"/>
              <a:t>не ставится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39</TotalTime>
  <Words>184</Words>
  <Application>Microsoft Office PowerPoint</Application>
  <PresentationFormat>Экран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Городская</vt:lpstr>
      <vt:lpstr>Reporting </vt:lpstr>
      <vt:lpstr>Прямая и Косвенная речь</vt:lpstr>
      <vt:lpstr>Примеры </vt:lpstr>
      <vt:lpstr>Изменения в косвенной речи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</dc:title>
  <dc:creator>Оля</dc:creator>
  <cp:lastModifiedBy>ОВ</cp:lastModifiedBy>
  <cp:revision>10</cp:revision>
  <dcterms:created xsi:type="dcterms:W3CDTF">2020-04-21T20:40:27Z</dcterms:created>
  <dcterms:modified xsi:type="dcterms:W3CDTF">2020-04-22T08:31:00Z</dcterms:modified>
</cp:coreProperties>
</file>